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9"/>
  </p:notesMasterIdLst>
  <p:sldIdLst>
    <p:sldId id="259" r:id="rId2"/>
    <p:sldId id="274" r:id="rId3"/>
    <p:sldId id="257" r:id="rId4"/>
    <p:sldId id="256" r:id="rId5"/>
    <p:sldId id="258" r:id="rId6"/>
    <p:sldId id="260" r:id="rId7"/>
    <p:sldId id="275" r:id="rId8"/>
    <p:sldId id="261" r:id="rId9"/>
    <p:sldId id="273" r:id="rId10"/>
    <p:sldId id="262" r:id="rId11"/>
    <p:sldId id="263" r:id="rId12"/>
    <p:sldId id="272" r:id="rId13"/>
    <p:sldId id="264" r:id="rId14"/>
    <p:sldId id="276" r:id="rId15"/>
    <p:sldId id="280" r:id="rId16"/>
    <p:sldId id="279" r:id="rId17"/>
    <p:sldId id="265" r:id="rId18"/>
    <p:sldId id="267" r:id="rId19"/>
    <p:sldId id="266" r:id="rId20"/>
    <p:sldId id="268" r:id="rId21"/>
    <p:sldId id="269" r:id="rId22"/>
    <p:sldId id="270" r:id="rId23"/>
    <p:sldId id="271" r:id="rId24"/>
    <p:sldId id="277" r:id="rId25"/>
    <p:sldId id="278" r:id="rId26"/>
    <p:sldId id="292" r:id="rId27"/>
    <p:sldId id="282" r:id="rId28"/>
    <p:sldId id="281" r:id="rId29"/>
    <p:sldId id="284" r:id="rId30"/>
    <p:sldId id="283" r:id="rId31"/>
    <p:sldId id="285" r:id="rId32"/>
    <p:sldId id="287" r:id="rId33"/>
    <p:sldId id="286" r:id="rId34"/>
    <p:sldId id="288" r:id="rId35"/>
    <p:sldId id="289" r:id="rId36"/>
    <p:sldId id="290" r:id="rId37"/>
    <p:sldId id="291" r:id="rId3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1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F90748-2A1D-4FA5-9867-F9C6A84C59E2}" type="datetimeFigureOut">
              <a:rPr lang="nl-BE" smtClean="0"/>
              <a:t>24/10/2017</a:t>
            </a:fld>
            <a:endParaRPr lang="nl-BE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9D7351-BF66-4966-B06A-1E09334CDA93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908264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9D7351-BF66-4966-B06A-1E09334CDA93}" type="slidenum">
              <a:rPr lang="nl-BE" smtClean="0"/>
              <a:t>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890365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9D7351-BF66-4966-B06A-1E09334CDA93}" type="slidenum">
              <a:rPr lang="nl-BE" smtClean="0"/>
              <a:t>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898636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9D7351-BF66-4966-B06A-1E09334CDA93}" type="slidenum">
              <a:rPr lang="nl-BE" smtClean="0"/>
              <a:t>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885866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9D7351-BF66-4966-B06A-1E09334CDA93}" type="slidenum">
              <a:rPr lang="nl-BE" smtClean="0"/>
              <a:t>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533969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9D7351-BF66-4966-B06A-1E09334CDA93}" type="slidenum">
              <a:rPr lang="nl-BE" smtClean="0"/>
              <a:t>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691462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9D7351-BF66-4966-B06A-1E09334CDA93}" type="slidenum">
              <a:rPr lang="nl-BE" smtClean="0"/>
              <a:t>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711159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9D7351-BF66-4966-B06A-1E09334CDA93}" type="slidenum">
              <a:rPr lang="nl-BE" smtClean="0"/>
              <a:t>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401369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9D7351-BF66-4966-B06A-1E09334CDA93}" type="slidenum">
              <a:rPr lang="nl-BE" smtClean="0"/>
              <a:t>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605478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9D7351-BF66-4966-B06A-1E09334CDA93}" type="slidenum">
              <a:rPr lang="nl-BE" smtClean="0"/>
              <a:t>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186398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9D7351-BF66-4966-B06A-1E09334CDA93}" type="slidenum">
              <a:rPr lang="nl-BE" smtClean="0"/>
              <a:t>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843515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9D7351-BF66-4966-B06A-1E09334CDA93}" type="slidenum">
              <a:rPr lang="nl-BE" smtClean="0"/>
              <a:t>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996595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9D7351-BF66-4966-B06A-1E09334CDA93}" type="slidenum">
              <a:rPr lang="nl-BE" smtClean="0"/>
              <a:t>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124599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9D7351-BF66-4966-B06A-1E09334CDA93}" type="slidenum">
              <a:rPr lang="nl-BE" smtClean="0"/>
              <a:t>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765297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9D7351-BF66-4966-B06A-1E09334CDA93}" type="slidenum">
              <a:rPr lang="nl-BE" smtClean="0"/>
              <a:t>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015953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9D7351-BF66-4966-B06A-1E09334CDA93}" type="slidenum">
              <a:rPr lang="nl-BE" smtClean="0"/>
              <a:t>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325585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9D7351-BF66-4966-B06A-1E09334CDA93}" type="slidenum">
              <a:rPr lang="nl-BE" smtClean="0"/>
              <a:t>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031370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9D7351-BF66-4966-B06A-1E09334CDA93}" type="slidenum">
              <a:rPr lang="nl-BE" smtClean="0"/>
              <a:t>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466674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9D7351-BF66-4966-B06A-1E09334CDA93}" type="slidenum">
              <a:rPr lang="nl-BE" smtClean="0"/>
              <a:t>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821564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F9349-99A7-4F5A-A971-A07C0676D3C4}" type="datetimeFigureOut">
              <a:rPr lang="nl-BE" smtClean="0"/>
              <a:t>24/10/2017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D7DA6-4F67-4E86-B722-BA141AA7ABBE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304963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F9349-99A7-4F5A-A971-A07C0676D3C4}" type="datetimeFigureOut">
              <a:rPr lang="nl-BE" smtClean="0"/>
              <a:t>24/10/2017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D7DA6-4F67-4E86-B722-BA141AA7ABBE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454521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F9349-99A7-4F5A-A971-A07C0676D3C4}" type="datetimeFigureOut">
              <a:rPr lang="nl-BE" smtClean="0"/>
              <a:t>24/10/2017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D7DA6-4F67-4E86-B722-BA141AA7ABBE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680259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F9349-99A7-4F5A-A971-A07C0676D3C4}" type="datetimeFigureOut">
              <a:rPr lang="nl-BE" smtClean="0"/>
              <a:t>24/10/2017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D7DA6-4F67-4E86-B722-BA141AA7ABBE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486037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F9349-99A7-4F5A-A971-A07C0676D3C4}" type="datetimeFigureOut">
              <a:rPr lang="nl-BE" smtClean="0"/>
              <a:t>24/10/2017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D7DA6-4F67-4E86-B722-BA141AA7ABBE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372860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F9349-99A7-4F5A-A971-A07C0676D3C4}" type="datetimeFigureOut">
              <a:rPr lang="nl-BE" smtClean="0"/>
              <a:t>24/10/2017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D7DA6-4F67-4E86-B722-BA141AA7ABBE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490474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F9349-99A7-4F5A-A971-A07C0676D3C4}" type="datetimeFigureOut">
              <a:rPr lang="nl-BE" smtClean="0"/>
              <a:t>24/10/2017</a:t>
            </a:fld>
            <a:endParaRPr lang="nl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D7DA6-4F67-4E86-B722-BA141AA7ABBE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553838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F9349-99A7-4F5A-A971-A07C0676D3C4}" type="datetimeFigureOut">
              <a:rPr lang="nl-BE" smtClean="0"/>
              <a:t>24/10/2017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D7DA6-4F67-4E86-B722-BA141AA7ABBE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988151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F9349-99A7-4F5A-A971-A07C0676D3C4}" type="datetimeFigureOut">
              <a:rPr lang="nl-BE" smtClean="0"/>
              <a:t>24/10/2017</a:t>
            </a:fld>
            <a:endParaRPr lang="nl-B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D7DA6-4F67-4E86-B722-BA141AA7ABBE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133024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F9349-99A7-4F5A-A971-A07C0676D3C4}" type="datetimeFigureOut">
              <a:rPr lang="nl-BE" smtClean="0"/>
              <a:t>24/10/2017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D7DA6-4F67-4E86-B722-BA141AA7ABBE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523498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F9349-99A7-4F5A-A971-A07C0676D3C4}" type="datetimeFigureOut">
              <a:rPr lang="nl-BE" smtClean="0"/>
              <a:t>24/10/2017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D7DA6-4F67-4E86-B722-BA141AA7ABBE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63064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6F9349-99A7-4F5A-A971-A07C0676D3C4}" type="datetimeFigureOut">
              <a:rPr lang="nl-BE" smtClean="0"/>
              <a:t>24/10/2017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D7DA6-4F67-4E86-B722-BA141AA7ABBE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8186834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://redcrackle.com/blog/how-to-create-drupal-8-views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drupal.org/docs/8/creating-custom-modules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josephbcasey.github.io/d8-interconnections-demo/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fbeeldingsresultaat voor Drupa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6698" y="1906621"/>
            <a:ext cx="8655028" cy="3017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28842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Rechte verbindingslijn met pijl 4"/>
          <p:cNvCxnSpPr/>
          <p:nvPr/>
        </p:nvCxnSpPr>
        <p:spPr>
          <a:xfrm flipH="1">
            <a:off x="2080727" y="5885670"/>
            <a:ext cx="1474236" cy="3098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Afbeelding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77822"/>
            <a:ext cx="7989652" cy="4494179"/>
          </a:xfrm>
          <a:prstGeom prst="rect">
            <a:avLst/>
          </a:prstGeom>
        </p:spPr>
      </p:pic>
      <p:sp>
        <p:nvSpPr>
          <p:cNvPr id="8" name="Tekstvak 7"/>
          <p:cNvSpPr txBox="1"/>
          <p:nvPr/>
        </p:nvSpPr>
        <p:spPr>
          <a:xfrm>
            <a:off x="2463282" y="4966347"/>
            <a:ext cx="6923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/>
              <a:t>https://www.drupal.org/project/drupal8_zymphonies_theme</a:t>
            </a:r>
            <a:endParaRPr lang="nl-BE" dirty="0"/>
          </a:p>
        </p:txBody>
      </p:sp>
      <p:sp>
        <p:nvSpPr>
          <p:cNvPr id="9" name="Tekstvak 8"/>
          <p:cNvSpPr txBox="1"/>
          <p:nvPr/>
        </p:nvSpPr>
        <p:spPr>
          <a:xfrm>
            <a:off x="2659224" y="5440433"/>
            <a:ext cx="42360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Uitpakken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Map plakken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/</a:t>
            </a:r>
            <a:r>
              <a:rPr lang="nl-BE" dirty="0" err="1"/>
              <a:t>themes</a:t>
            </a:r>
            <a:r>
              <a:rPr lang="nl-BE" dirty="0"/>
              <a:t>/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BE" dirty="0"/>
          </a:p>
        </p:txBody>
      </p:sp>
      <p:sp>
        <p:nvSpPr>
          <p:cNvPr id="10" name="Tekstvak 9"/>
          <p:cNvSpPr txBox="1"/>
          <p:nvPr/>
        </p:nvSpPr>
        <p:spPr>
          <a:xfrm>
            <a:off x="7604449" y="5440433"/>
            <a:ext cx="3750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 err="1"/>
              <a:t>Workaround</a:t>
            </a:r>
            <a:r>
              <a:rPr lang="nl-BE" dirty="0"/>
              <a:t> =&gt; FTP access nodig </a:t>
            </a:r>
            <a:r>
              <a:rPr lang="nl-BE" dirty="0">
                <a:sym typeface="Wingdings" panose="05000000000000000000" pitchFamily="2" charset="2"/>
              </a:rPr>
              <a:t>;) 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9569168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7481077" cy="4208106"/>
          </a:xfrm>
          <a:prstGeom prst="rect">
            <a:avLst/>
          </a:prstGeom>
        </p:spPr>
      </p:pic>
      <p:sp>
        <p:nvSpPr>
          <p:cNvPr id="4" name="Tekstvak 3"/>
          <p:cNvSpPr txBox="1"/>
          <p:nvPr/>
        </p:nvSpPr>
        <p:spPr>
          <a:xfrm>
            <a:off x="8117633" y="1026367"/>
            <a:ext cx="294847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Toevoegen pagina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Titel/Body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“</a:t>
            </a:r>
            <a:r>
              <a:rPr lang="nl-BE" dirty="0" err="1"/>
              <a:t>Provide</a:t>
            </a:r>
            <a:r>
              <a:rPr lang="nl-BE" dirty="0"/>
              <a:t> menu link”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“</a:t>
            </a:r>
            <a:r>
              <a:rPr lang="nl-BE" dirty="0" err="1"/>
              <a:t>Url</a:t>
            </a:r>
            <a:r>
              <a:rPr lang="nl-BE" dirty="0"/>
              <a:t> </a:t>
            </a:r>
            <a:r>
              <a:rPr lang="nl-BE" dirty="0" err="1"/>
              <a:t>Path</a:t>
            </a:r>
            <a:r>
              <a:rPr lang="nl-BE" dirty="0"/>
              <a:t> </a:t>
            </a:r>
            <a:r>
              <a:rPr lang="nl-BE" dirty="0" err="1"/>
              <a:t>Settings</a:t>
            </a:r>
            <a:r>
              <a:rPr lang="nl-BE" dirty="0"/>
              <a:t>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Save + </a:t>
            </a:r>
            <a:r>
              <a:rPr lang="nl-BE" dirty="0" err="1"/>
              <a:t>Publish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2067109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FCD8CBC5-00DC-478B-8AB3-B8C26D096B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563" y="2595142"/>
            <a:ext cx="10515600" cy="1325563"/>
          </a:xfrm>
        </p:spPr>
        <p:txBody>
          <a:bodyPr/>
          <a:lstStyle/>
          <a:p>
            <a:pPr algn="ctr"/>
            <a:r>
              <a:rPr lang="nl-BE" dirty="0"/>
              <a:t>Cache</a:t>
            </a:r>
          </a:p>
        </p:txBody>
      </p:sp>
    </p:spTree>
    <p:extLst>
      <p:ext uri="{BB962C8B-B14F-4D97-AF65-F5344CB8AC3E}">
        <p14:creationId xmlns:p14="http://schemas.microsoft.com/office/powerpoint/2010/main" val="25240414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vak 3"/>
          <p:cNvSpPr txBox="1"/>
          <p:nvPr/>
        </p:nvSpPr>
        <p:spPr>
          <a:xfrm>
            <a:off x="4795736" y="5520545"/>
            <a:ext cx="48112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 err="1"/>
              <a:t>Clear</a:t>
            </a:r>
            <a:r>
              <a:rPr lang="nl-BE" dirty="0"/>
              <a:t> cache:</a:t>
            </a:r>
          </a:p>
          <a:p>
            <a:r>
              <a:rPr lang="nl-BE" dirty="0" err="1"/>
              <a:t>Configuration</a:t>
            </a:r>
            <a:r>
              <a:rPr lang="nl-BE" dirty="0"/>
              <a:t> &gt; Performance &gt; </a:t>
            </a:r>
            <a:r>
              <a:rPr lang="nl-BE" dirty="0" err="1"/>
              <a:t>Clear</a:t>
            </a:r>
            <a:r>
              <a:rPr lang="nl-BE" dirty="0"/>
              <a:t> Cache</a:t>
            </a:r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50EA4C6F-09E5-4F5E-9818-1B564A8531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7654589" cy="4305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5877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FCD8CBC5-00DC-478B-8AB3-B8C26D096B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563" y="2595142"/>
            <a:ext cx="10515600" cy="1325563"/>
          </a:xfrm>
        </p:spPr>
        <p:txBody>
          <a:bodyPr/>
          <a:lstStyle/>
          <a:p>
            <a:pPr algn="ctr"/>
            <a:r>
              <a:rPr lang="nl-BE" dirty="0"/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2181061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DC02A5D-311B-465D-9512-0E38515C8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Voorbeeld: </a:t>
            </a:r>
            <a:r>
              <a:rPr lang="nl-BE" dirty="0" err="1"/>
              <a:t>About</a:t>
            </a:r>
            <a:r>
              <a:rPr lang="nl-BE" dirty="0"/>
              <a:t> page</a:t>
            </a:r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D6926EBF-3FD4-40AE-8C5B-D2DA0852A5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326" y="1537802"/>
            <a:ext cx="9458130" cy="5320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6792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FCD8CBC5-00DC-478B-8AB3-B8C26D096B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563" y="2595142"/>
            <a:ext cx="10515600" cy="1325563"/>
          </a:xfrm>
        </p:spPr>
        <p:txBody>
          <a:bodyPr/>
          <a:lstStyle/>
          <a:p>
            <a:pPr algn="ctr"/>
            <a:r>
              <a:rPr lang="nl-BE" dirty="0"/>
              <a:t>Modules</a:t>
            </a:r>
          </a:p>
        </p:txBody>
      </p:sp>
    </p:spTree>
    <p:extLst>
      <p:ext uri="{BB962C8B-B14F-4D97-AF65-F5344CB8AC3E}">
        <p14:creationId xmlns:p14="http://schemas.microsoft.com/office/powerpoint/2010/main" val="25538766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vak 3"/>
          <p:cNvSpPr txBox="1"/>
          <p:nvPr/>
        </p:nvSpPr>
        <p:spPr>
          <a:xfrm>
            <a:off x="4627785" y="5511214"/>
            <a:ext cx="48112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Module downloaden + uitpakken in :</a:t>
            </a:r>
          </a:p>
          <a:p>
            <a:r>
              <a:rPr lang="nl-BE" dirty="0"/>
              <a:t>/modules/</a:t>
            </a:r>
          </a:p>
          <a:p>
            <a:r>
              <a:rPr lang="nl-BE" dirty="0"/>
              <a:t>Houd de CORE en de extra modules gescheiden</a:t>
            </a:r>
          </a:p>
        </p:txBody>
      </p:sp>
      <p:pic>
        <p:nvPicPr>
          <p:cNvPr id="2" name="Afbeelding 1">
            <a:extLst>
              <a:ext uri="{FF2B5EF4-FFF2-40B4-BE49-F238E27FC236}">
                <a16:creationId xmlns:a16="http://schemas.microsoft.com/office/drawing/2014/main" id="{D749FC24-6BD9-4B32-B0DB-7E37480502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8509518" cy="478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8457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6BA073B3-FEC2-4E03-BB79-5A81C66F29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131837" cy="3410339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04A87970-7BB4-486E-ADB0-08A97B3EB7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4612" y="0"/>
            <a:ext cx="5143615" cy="3410339"/>
          </a:xfrm>
          <a:prstGeom prst="rect">
            <a:avLst/>
          </a:prstGeom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DFC27021-5361-4A54-8CD6-C5C744C3FA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410339"/>
            <a:ext cx="5131837" cy="3452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2031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vak 3"/>
          <p:cNvSpPr txBox="1"/>
          <p:nvPr/>
        </p:nvSpPr>
        <p:spPr>
          <a:xfrm>
            <a:off x="4375858" y="5539206"/>
            <a:ext cx="4811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Module aanvinken + </a:t>
            </a:r>
            <a:r>
              <a:rPr lang="nl-BE" dirty="0" err="1"/>
              <a:t>install</a:t>
            </a:r>
            <a:endParaRPr lang="nl-BE" dirty="0"/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B0D4E2EC-38A4-44D9-9B40-3DBF5303F5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023739" cy="5075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9134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FCD8CBC5-00DC-478B-8AB3-B8C26D096B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563" y="2595142"/>
            <a:ext cx="10515600" cy="1325563"/>
          </a:xfrm>
        </p:spPr>
        <p:txBody>
          <a:bodyPr/>
          <a:lstStyle/>
          <a:p>
            <a:pPr algn="ctr"/>
            <a:r>
              <a:rPr lang="nl-BE" dirty="0"/>
              <a:t>Installatie</a:t>
            </a:r>
          </a:p>
        </p:txBody>
      </p:sp>
    </p:spTree>
    <p:extLst>
      <p:ext uri="{BB962C8B-B14F-4D97-AF65-F5344CB8AC3E}">
        <p14:creationId xmlns:p14="http://schemas.microsoft.com/office/powerpoint/2010/main" val="34710886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>
            <a:extLst>
              <a:ext uri="{FF2B5EF4-FFF2-40B4-BE49-F238E27FC236}">
                <a16:creationId xmlns:a16="http://schemas.microsoft.com/office/drawing/2014/main" id="{E31D2626-715B-4F52-B316-3C15FA57B4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3600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717E2633-1CA8-4A16-82B3-B8BF62F758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457" y="0"/>
            <a:ext cx="10347649" cy="5820553"/>
          </a:xfrm>
          <a:prstGeom prst="rect">
            <a:avLst/>
          </a:prstGeom>
        </p:spPr>
      </p:pic>
      <p:pic>
        <p:nvPicPr>
          <p:cNvPr id="4" name="Afbeelding 3">
            <a:extLst>
              <a:ext uri="{FF2B5EF4-FFF2-40B4-BE49-F238E27FC236}">
                <a16:creationId xmlns:a16="http://schemas.microsoft.com/office/drawing/2014/main" id="{3A7F0CFF-173D-4C12-8A1A-338D5AFD15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6265" y="6252288"/>
            <a:ext cx="6343650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6403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1679145E-8A61-42E6-B2F2-C8C25225D6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3833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>
            <a:extLst>
              <a:ext uri="{FF2B5EF4-FFF2-40B4-BE49-F238E27FC236}">
                <a16:creationId xmlns:a16="http://schemas.microsoft.com/office/drawing/2014/main" id="{50803C92-3AE5-4EAA-9F22-EC2D64441A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1961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FCD8CBC5-00DC-478B-8AB3-B8C26D096B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563" y="2595142"/>
            <a:ext cx="10515600" cy="1325563"/>
          </a:xfrm>
        </p:spPr>
        <p:txBody>
          <a:bodyPr/>
          <a:lstStyle/>
          <a:p>
            <a:pPr algn="ctr"/>
            <a:r>
              <a:rPr lang="nl-BE" dirty="0"/>
              <a:t>Contact</a:t>
            </a:r>
          </a:p>
        </p:txBody>
      </p:sp>
    </p:spTree>
    <p:extLst>
      <p:ext uri="{BB962C8B-B14F-4D97-AF65-F5344CB8AC3E}">
        <p14:creationId xmlns:p14="http://schemas.microsoft.com/office/powerpoint/2010/main" val="31860101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57F785B7-B482-4968-B452-369D76DD9C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3739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>
            <a:extLst>
              <a:ext uri="{FF2B5EF4-FFF2-40B4-BE49-F238E27FC236}">
                <a16:creationId xmlns:a16="http://schemas.microsoft.com/office/drawing/2014/main" id="{72F0AD85-AC8B-426A-9E2B-45AB7F4EF3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kstvak 3">
            <a:extLst>
              <a:ext uri="{FF2B5EF4-FFF2-40B4-BE49-F238E27FC236}">
                <a16:creationId xmlns:a16="http://schemas.microsoft.com/office/drawing/2014/main" id="{0E378A55-B8AB-4F23-923F-5D4799EB3B4B}"/>
              </a:ext>
            </a:extLst>
          </p:cNvPr>
          <p:cNvSpPr txBox="1"/>
          <p:nvPr/>
        </p:nvSpPr>
        <p:spPr>
          <a:xfrm>
            <a:off x="4599992" y="3750907"/>
            <a:ext cx="5262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>
                <a:solidFill>
                  <a:schemeClr val="bg1"/>
                </a:solidFill>
                <a:highlight>
                  <a:srgbClr val="FFFF00"/>
                </a:highlight>
              </a:rPr>
              <a:t>Mag niet hetzelfde zijn als email </a:t>
            </a:r>
            <a:r>
              <a:rPr lang="nl-BE" dirty="0" err="1">
                <a:solidFill>
                  <a:schemeClr val="bg1"/>
                </a:solidFill>
                <a:highlight>
                  <a:srgbClr val="FFFF00"/>
                </a:highlight>
              </a:rPr>
              <a:t>contactform</a:t>
            </a:r>
            <a:endParaRPr lang="nl-BE" dirty="0">
              <a:solidFill>
                <a:schemeClr val="bg1"/>
              </a:solidFill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8915819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FCD8CBC5-00DC-478B-8AB3-B8C26D096B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563" y="2595142"/>
            <a:ext cx="10515600" cy="1325563"/>
          </a:xfrm>
        </p:spPr>
        <p:txBody>
          <a:bodyPr/>
          <a:lstStyle/>
          <a:p>
            <a:pPr algn="ctr"/>
            <a:r>
              <a:rPr lang="nl-BE" dirty="0" err="1"/>
              <a:t>Nodes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3389758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A2212F23-29FA-4007-8FBA-8AB94F803E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8" name="Tijdelijke aanduiding voor inhoud 7">
            <a:extLst>
              <a:ext uri="{FF2B5EF4-FFF2-40B4-BE49-F238E27FC236}">
                <a16:creationId xmlns:a16="http://schemas.microsoft.com/office/drawing/2014/main" id="{0AA31A7B-E2F9-46A9-81E0-D0DFFABC5E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9CB4CDDA-8D58-48E3-8FE3-C5DFD3D26D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0649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FCD8CBC5-00DC-478B-8AB3-B8C26D096B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563" y="2595142"/>
            <a:ext cx="10515600" cy="1325563"/>
          </a:xfrm>
        </p:spPr>
        <p:txBody>
          <a:bodyPr/>
          <a:lstStyle/>
          <a:p>
            <a:pPr algn="ctr"/>
            <a:r>
              <a:rPr lang="nl-BE" dirty="0"/>
              <a:t>Views</a:t>
            </a:r>
          </a:p>
        </p:txBody>
      </p:sp>
    </p:spTree>
    <p:extLst>
      <p:ext uri="{BB962C8B-B14F-4D97-AF65-F5344CB8AC3E}">
        <p14:creationId xmlns:p14="http://schemas.microsoft.com/office/powerpoint/2010/main" val="23578970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5798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42243C8-EAAD-4355-A8E4-1A5E16006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Hoe views bouwen?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7C5379D-3887-4FB4-A4A4-E46464E540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Handige tutorial: </a:t>
            </a:r>
          </a:p>
          <a:p>
            <a:pPr marL="0" indent="0">
              <a:buNone/>
            </a:pPr>
            <a:r>
              <a:rPr lang="nl-BE" dirty="0">
                <a:hlinkClick r:id="rId2"/>
              </a:rPr>
              <a:t>http://redcrackle.com/blog/how-to-create-drupal-8-views</a:t>
            </a:r>
            <a:endParaRPr lang="nl-BE" dirty="0"/>
          </a:p>
          <a:p>
            <a:r>
              <a:rPr lang="nl-BE" dirty="0"/>
              <a:t>Meer instellingen? </a:t>
            </a:r>
            <a:r>
              <a:rPr lang="nl-BE" dirty="0" err="1"/>
              <a:t>Bvb</a:t>
            </a:r>
            <a:r>
              <a:rPr lang="nl-BE" dirty="0"/>
              <a:t> “</a:t>
            </a:r>
            <a:r>
              <a:rPr lang="nl-BE" dirty="0" err="1"/>
              <a:t>Submitted</a:t>
            </a:r>
            <a:r>
              <a:rPr lang="nl-BE" dirty="0"/>
              <a:t> </a:t>
            </a:r>
            <a:r>
              <a:rPr lang="nl-BE" dirty="0" err="1"/>
              <a:t>by</a:t>
            </a:r>
            <a:r>
              <a:rPr lang="nl-BE" dirty="0"/>
              <a:t>” verbergen?</a:t>
            </a:r>
          </a:p>
          <a:p>
            <a:pPr marL="0" indent="0">
              <a:buNone/>
            </a:pPr>
            <a:endParaRPr lang="nl-BE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5223FDBA-006F-45C0-8F42-6E42287C8A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7535" y="3282626"/>
            <a:ext cx="6024465" cy="3388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6141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42243C8-EAAD-4355-A8E4-1A5E16006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Comments</a:t>
            </a:r>
            <a:r>
              <a:rPr lang="nl-BE" dirty="0"/>
              <a:t> uitschakelen?</a:t>
            </a:r>
          </a:p>
        </p:txBody>
      </p:sp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5C8ADCCC-27E0-481E-AE7D-E7EBEDC264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15617" y="1472116"/>
            <a:ext cx="9376027" cy="5274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5045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FCD8CBC5-00DC-478B-8AB3-B8C26D096B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563" y="2595142"/>
            <a:ext cx="10515600" cy="1325563"/>
          </a:xfrm>
        </p:spPr>
        <p:txBody>
          <a:bodyPr/>
          <a:lstStyle/>
          <a:p>
            <a:pPr algn="ctr"/>
            <a:r>
              <a:rPr lang="nl-BE" dirty="0" err="1"/>
              <a:t>Custom</a:t>
            </a:r>
            <a:r>
              <a:rPr lang="nl-BE" dirty="0"/>
              <a:t> module</a:t>
            </a:r>
          </a:p>
        </p:txBody>
      </p:sp>
    </p:spTree>
    <p:extLst>
      <p:ext uri="{BB962C8B-B14F-4D97-AF65-F5344CB8AC3E}">
        <p14:creationId xmlns:p14="http://schemas.microsoft.com/office/powerpoint/2010/main" val="3475513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5B1A26-DB87-474D-A3D0-1C9BAC2CC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Hello</a:t>
            </a:r>
            <a:r>
              <a:rPr lang="nl-BE" dirty="0"/>
              <a:t> World Module!...</a:t>
            </a:r>
            <a:r>
              <a:rPr lang="nl-BE" dirty="0" err="1"/>
              <a:t>what</a:t>
            </a:r>
            <a:r>
              <a:rPr lang="nl-BE" dirty="0"/>
              <a:t> </a:t>
            </a:r>
            <a:r>
              <a:rPr lang="nl-BE" dirty="0" err="1"/>
              <a:t>else</a:t>
            </a:r>
            <a:r>
              <a:rPr lang="nl-BE" dirty="0"/>
              <a:t>?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4D88048-1E9E-4342-B567-3BB9DB93B5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Veel informatie online</a:t>
            </a:r>
          </a:p>
          <a:p>
            <a:pPr marL="0" indent="0">
              <a:buNone/>
            </a:pPr>
            <a:r>
              <a:rPr lang="nl-BE" dirty="0">
                <a:hlinkClick r:id="rId2"/>
              </a:rPr>
              <a:t>https://www.drupal.org/docs/8/creating-custom-modules</a:t>
            </a:r>
            <a:endParaRPr lang="nl-BE" dirty="0"/>
          </a:p>
          <a:p>
            <a:r>
              <a:rPr lang="nl-BE" dirty="0"/>
              <a:t>Tutorial volgen</a:t>
            </a:r>
          </a:p>
          <a:p>
            <a:pPr marL="0" indent="0">
              <a:buNone/>
            </a:pP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10339982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DD3277-958E-45AF-8361-B2F882BBC1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0343" y="78940"/>
            <a:ext cx="8556172" cy="527550"/>
          </a:xfrm>
        </p:spPr>
        <p:txBody>
          <a:bodyPr>
            <a:normAutofit fontScale="90000"/>
          </a:bodyPr>
          <a:lstStyle/>
          <a:p>
            <a:r>
              <a:rPr lang="nl-BE" dirty="0"/>
              <a:t>Voorbeeld pagina! Zeer handig!</a:t>
            </a:r>
          </a:p>
        </p:txBody>
      </p:sp>
      <p:pic>
        <p:nvPicPr>
          <p:cNvPr id="4" name="Tijdelijke aanduiding voor inhoud 3">
            <a:extLst>
              <a:ext uri="{FF2B5EF4-FFF2-40B4-BE49-F238E27FC236}">
                <a16:creationId xmlns:a16="http://schemas.microsoft.com/office/drawing/2014/main" id="{76134B89-A4A1-4339-AA60-C2F88C9387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6367" y="774442"/>
            <a:ext cx="10035764" cy="5645118"/>
          </a:xfrm>
          <a:prstGeom prst="rect">
            <a:avLst/>
          </a:prstGeom>
        </p:spPr>
      </p:pic>
      <p:sp>
        <p:nvSpPr>
          <p:cNvPr id="5" name="Tekstvak 4">
            <a:extLst>
              <a:ext uri="{FF2B5EF4-FFF2-40B4-BE49-F238E27FC236}">
                <a16:creationId xmlns:a16="http://schemas.microsoft.com/office/drawing/2014/main" id="{7FA96419-794D-486F-8F7F-A1855D469703}"/>
              </a:ext>
            </a:extLst>
          </p:cNvPr>
          <p:cNvSpPr txBox="1"/>
          <p:nvPr/>
        </p:nvSpPr>
        <p:spPr>
          <a:xfrm>
            <a:off x="3004457" y="6419560"/>
            <a:ext cx="64194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>
                <a:hlinkClick r:id="rId3"/>
              </a:rPr>
              <a:t>http://josephbcasey.github.io/d8-interconnections-demo/</a:t>
            </a:r>
            <a:endParaRPr lang="nl-BE" dirty="0"/>
          </a:p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4709249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791538-7E4D-4DC1-ABCE-C9E82BA33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5F173F7-1D5D-42BE-A665-282A420881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144A3103-FA71-4A43-A3CA-E9C21D15DC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3343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E7E8FBB-A226-458A-B9AD-2C5CD5CE2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066D1C4-9254-421E-8CB9-376BFD2D3F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3FA5A822-D6B9-4A91-90C9-8DDEED4262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89865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2B637B-5484-413C-BC13-3B1984992F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Oefening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32A8DB6-636F-4919-887A-D3B551F522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Module bouwen die gebruiker begroet op basis van het moment van de dag.</a:t>
            </a:r>
          </a:p>
          <a:p>
            <a:pPr marL="0" indent="0">
              <a:buNone/>
            </a:pPr>
            <a:endParaRPr lang="nl-BE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72ECCA4A-FA00-4F16-A760-EB6A228D0D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7680" y="2507601"/>
            <a:ext cx="7452049" cy="4191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3725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1302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0184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8705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FCD8CBC5-00DC-478B-8AB3-B8C26D096B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563" y="2595142"/>
            <a:ext cx="10515600" cy="1325563"/>
          </a:xfrm>
        </p:spPr>
        <p:txBody>
          <a:bodyPr/>
          <a:lstStyle/>
          <a:p>
            <a:pPr algn="ctr"/>
            <a:r>
              <a:rPr lang="nl-BE" dirty="0"/>
              <a:t>Status rapport</a:t>
            </a:r>
          </a:p>
        </p:txBody>
      </p:sp>
    </p:spTree>
    <p:extLst>
      <p:ext uri="{BB962C8B-B14F-4D97-AF65-F5344CB8AC3E}">
        <p14:creationId xmlns:p14="http://schemas.microsoft.com/office/powerpoint/2010/main" val="37641381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5" name="Rechte verbindingslijn met pijl 4"/>
          <p:cNvCxnSpPr/>
          <p:nvPr/>
        </p:nvCxnSpPr>
        <p:spPr>
          <a:xfrm flipH="1">
            <a:off x="2080727" y="5885670"/>
            <a:ext cx="1474236" cy="3098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kstvak 5"/>
          <p:cNvSpPr txBox="1"/>
          <p:nvPr/>
        </p:nvSpPr>
        <p:spPr>
          <a:xfrm>
            <a:off x="3638938" y="5701004"/>
            <a:ext cx="3004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 err="1">
                <a:solidFill>
                  <a:schemeClr val="bg1"/>
                </a:solidFill>
              </a:rPr>
              <a:t>Not</a:t>
            </a:r>
            <a:r>
              <a:rPr lang="nl-BE" dirty="0">
                <a:solidFill>
                  <a:schemeClr val="bg1"/>
                </a:solidFill>
              </a:rPr>
              <a:t> a </a:t>
            </a:r>
            <a:r>
              <a:rPr lang="nl-BE" dirty="0" err="1">
                <a:solidFill>
                  <a:schemeClr val="bg1"/>
                </a:solidFill>
              </a:rPr>
              <a:t>problem</a:t>
            </a:r>
            <a:r>
              <a:rPr lang="nl-BE" dirty="0">
                <a:solidFill>
                  <a:schemeClr val="bg1"/>
                </a:solidFill>
              </a:rPr>
              <a:t> =&gt; </a:t>
            </a:r>
            <a:r>
              <a:rPr lang="nl-BE" dirty="0" err="1">
                <a:solidFill>
                  <a:schemeClr val="bg1"/>
                </a:solidFill>
              </a:rPr>
              <a:t>local</a:t>
            </a:r>
            <a:r>
              <a:rPr lang="nl-BE" dirty="0">
                <a:solidFill>
                  <a:schemeClr val="bg1"/>
                </a:solidFill>
              </a:rPr>
              <a:t> site</a:t>
            </a:r>
          </a:p>
        </p:txBody>
      </p:sp>
    </p:spTree>
    <p:extLst>
      <p:ext uri="{BB962C8B-B14F-4D97-AF65-F5344CB8AC3E}">
        <p14:creationId xmlns:p14="http://schemas.microsoft.com/office/powerpoint/2010/main" val="27283087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FCD8CBC5-00DC-478B-8AB3-B8C26D096B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563" y="2595142"/>
            <a:ext cx="10515600" cy="1325563"/>
          </a:xfrm>
        </p:spPr>
        <p:txBody>
          <a:bodyPr/>
          <a:lstStyle/>
          <a:p>
            <a:pPr algn="ctr"/>
            <a:r>
              <a:rPr lang="nl-BE" dirty="0"/>
              <a:t>Thema installeren</a:t>
            </a:r>
          </a:p>
        </p:txBody>
      </p:sp>
    </p:spTree>
    <p:extLst>
      <p:ext uri="{BB962C8B-B14F-4D97-AF65-F5344CB8AC3E}">
        <p14:creationId xmlns:p14="http://schemas.microsoft.com/office/powerpoint/2010/main" val="2258964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Kantoorthem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thema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th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429</TotalTime>
  <Words>208</Words>
  <Application>Microsoft Office PowerPoint</Application>
  <PresentationFormat>Breedbeeld</PresentationFormat>
  <Paragraphs>60</Paragraphs>
  <Slides>37</Slides>
  <Notes>18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4</vt:i4>
      </vt:variant>
      <vt:variant>
        <vt:lpstr>Thema</vt:lpstr>
      </vt:variant>
      <vt:variant>
        <vt:i4>1</vt:i4>
      </vt:variant>
      <vt:variant>
        <vt:lpstr>Diatitels</vt:lpstr>
      </vt:variant>
      <vt:variant>
        <vt:i4>37</vt:i4>
      </vt:variant>
    </vt:vector>
  </HeadingPairs>
  <TitlesOfParts>
    <vt:vector size="42" baseType="lpstr">
      <vt:lpstr>Arial</vt:lpstr>
      <vt:lpstr>Calibri</vt:lpstr>
      <vt:lpstr>Calibri Light</vt:lpstr>
      <vt:lpstr>Wingdings</vt:lpstr>
      <vt:lpstr>Office Theme</vt:lpstr>
      <vt:lpstr>PowerPoint-presentatie</vt:lpstr>
      <vt:lpstr>Installatie</vt:lpstr>
      <vt:lpstr>PowerPoint-presentatie</vt:lpstr>
      <vt:lpstr>PowerPoint-presentatie</vt:lpstr>
      <vt:lpstr>PowerPoint-presentatie</vt:lpstr>
      <vt:lpstr>PowerPoint-presentatie</vt:lpstr>
      <vt:lpstr>Status rapport</vt:lpstr>
      <vt:lpstr>PowerPoint-presentatie</vt:lpstr>
      <vt:lpstr>Thema installeren</vt:lpstr>
      <vt:lpstr>PowerPoint-presentatie</vt:lpstr>
      <vt:lpstr>PowerPoint-presentatie</vt:lpstr>
      <vt:lpstr>Cache</vt:lpstr>
      <vt:lpstr>PowerPoint-presentatie</vt:lpstr>
      <vt:lpstr>Content</vt:lpstr>
      <vt:lpstr>Voorbeeld: About page</vt:lpstr>
      <vt:lpstr>Modules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Contact</vt:lpstr>
      <vt:lpstr>PowerPoint-presentatie</vt:lpstr>
      <vt:lpstr>PowerPoint-presentatie</vt:lpstr>
      <vt:lpstr>Nodes</vt:lpstr>
      <vt:lpstr>PowerPoint-presentatie</vt:lpstr>
      <vt:lpstr>Views</vt:lpstr>
      <vt:lpstr>Hoe views bouwen?</vt:lpstr>
      <vt:lpstr>Comments uitschakelen?</vt:lpstr>
      <vt:lpstr>Custom module</vt:lpstr>
      <vt:lpstr>Hello World Module!...what else?</vt:lpstr>
      <vt:lpstr>Voorbeeld pagina! Zeer handig!</vt:lpstr>
      <vt:lpstr>PowerPoint-presentatie</vt:lpstr>
      <vt:lpstr>PowerPoint-presentatie</vt:lpstr>
      <vt:lpstr>Oefening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Alessandro Aussems</dc:creator>
  <cp:lastModifiedBy>Alessandro Aussems</cp:lastModifiedBy>
  <cp:revision>29</cp:revision>
  <dcterms:created xsi:type="dcterms:W3CDTF">2017-09-26T12:52:52Z</dcterms:created>
  <dcterms:modified xsi:type="dcterms:W3CDTF">2017-10-24T14:09:25Z</dcterms:modified>
</cp:coreProperties>
</file>